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43BB-4C71-B1EB-D8F0-AF533DB9A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898F2-BE50-7EEB-78E2-DA626F1BD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A8EDF-E907-EFAF-5027-E2E19FD1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7CAEA-927D-58B1-255F-EBD568DC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30622-55CC-8118-D89E-D58EF7E2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1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2AE8-60ED-8D8A-810C-D16CB2CA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FAB44-909C-4DD1-2EBF-63F052503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84BF-4313-3F19-8BF2-28FD9CBF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888F5-7256-C3BD-1430-2057E05C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D1642-F004-7C0C-403A-416286F4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47B53-98E5-54EF-59BA-EAF1FB754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334D7-7EA9-4588-06AA-2E145E3D5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B2CC-CFF3-3CD9-D49A-1B0D2A77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2FA9D-4B84-A6CC-C383-2CE6F7D2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EFCB-7A29-4B22-20F8-BDCDA6D0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5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0CCA-B539-7EFA-4C30-61840BE8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B271-C9FA-2955-5102-791AE4AE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92599-0047-CA42-40DF-A1B78549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6E17B-C2E7-AD04-1FB9-DC8294D1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7ACF-70A9-2156-917E-EAB29990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5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F01A-85F1-9339-D4A2-9CDA8FE8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61BA9-DF44-673D-FA0D-D2872CB4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9DF64-3A27-A7C5-3AA7-66957E96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DF59-4506-115B-02B6-937E1AB0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5E805-A07B-8D92-74D0-3667B89F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0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91B6-8245-BFBA-6821-E5B5B9BE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2D14-70CD-A4C9-8BD6-3B8FD521E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B9CFA-089B-650F-071D-489B166AE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98FEA-0E6C-98CD-7640-7BD1A440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760B9-D268-1B7E-BF3D-5B8CC82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B382E-5A49-73FC-924B-6EE0542D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5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4FDD-C5DC-99C3-8C33-67558C5F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5C89C-0DBC-7FEE-D77E-B6049E20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D9913-583B-984F-63BE-A9DF32A2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EB4C6-D429-4B2C-CB5F-D3FC65A74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89C16-A634-756F-9FED-DDF43C6D9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D9A9D-C595-E37C-E914-7DBE002D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D72DB-7B0D-B3ED-06B1-C93D02CC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3EBF5-D9AF-E854-62E0-B82CF9AD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7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DC30-E615-23E0-37CD-0FCB347B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C53B8-FBBF-BA60-7180-5602525C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CCEB7-C5A0-98DC-6859-8C4212CE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22F2B-107A-C618-9A2A-62B14574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3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016AD-87F7-60B2-8F47-9DCC6BC8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93019-88C8-8504-0A7C-762B60FE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8B33A-E005-8389-71B4-AB961565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8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F755-CEA1-64C2-FFCC-671E0AC2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4DAA-E905-FF2B-6662-E0B59C04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38FE1-7031-7FCD-27B4-25B7A5317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5C69-5EBE-F27B-4463-40A8B859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982A1-DA9A-311B-7E89-A700B47F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4B6F-AA69-636D-86D3-A9B85295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5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6A57-FEAB-AFFA-81D2-BEE705F0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91227-2DFC-8719-1FE5-E341B4E78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F03D6-4196-DB0A-582D-99F9B189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02DCD-A39C-F9CF-04CD-1D99E827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D222C-A973-2738-5F7D-9C956C79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F32D-7BB8-332A-A3EC-4B7ECB18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9CCA8-0661-F514-84C0-97D8F1CF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75401-5A8E-26E6-623B-1F3A43E3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EA6A-EC1F-AE7E-7F73-1B07F4B35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AF0D-62EB-4B2C-8473-239BABD0F4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403B3-A40A-842F-4131-3855FD0E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81A9-796A-8481-9EC6-53EF7BF7C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39D3-0C2C-4569-9F44-8B7D8AACD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EADE0-AF9A-0EBA-8B6F-855D3184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49" y="1105526"/>
            <a:ext cx="7729771" cy="5202910"/>
          </a:xfrm>
          <a:prstGeom prst="rect">
            <a:avLst/>
          </a:prstGeom>
          <a:ln>
            <a:solidFill>
              <a:srgbClr val="07BB37"/>
            </a:solidFill>
          </a:ln>
        </p:spPr>
      </p:pic>
      <p:pic>
        <p:nvPicPr>
          <p:cNvPr id="8" name="Picture 7" descr="A yellow and white logo&#10;&#10;Description automatically generated">
            <a:extLst>
              <a:ext uri="{FF2B5EF4-FFF2-40B4-BE49-F238E27FC236}">
                <a16:creationId xmlns:a16="http://schemas.microsoft.com/office/drawing/2014/main" id="{394451BC-6389-D14F-8DC7-77B97958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466" y="2747820"/>
            <a:ext cx="2312698" cy="2312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5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6428F-6431-A807-F2C8-19527506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pPr rtl="0"/>
            <a:fld id="{312CC964-A50B-4C29-B4E4-2C30BB34CCF3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D0B654-6586-D965-A0F2-2311DC5EA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9870" y="286327"/>
            <a:ext cx="1809750" cy="51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4C497-3747-1FF6-1C07-D840FC1075BE}"/>
              </a:ext>
            </a:extLst>
          </p:cNvPr>
          <p:cNvSpPr txBox="1"/>
          <p:nvPr/>
        </p:nvSpPr>
        <p:spPr>
          <a:xfrm>
            <a:off x="500331" y="286327"/>
            <a:ext cx="875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9DA3B"/>
                </a:solidFill>
                <a:latin typeface="Avant Garde"/>
              </a:rPr>
              <a:t>ESG Adoption by SMBs </a:t>
            </a:r>
            <a:endParaRPr lang="en-GB" sz="2400" dirty="0">
              <a:solidFill>
                <a:srgbClr val="F9DA3B"/>
              </a:solidFill>
              <a:latin typeface="Avant Gard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233BE-C50D-9B89-43E1-BCAB3B181D28}"/>
              </a:ext>
            </a:extLst>
          </p:cNvPr>
          <p:cNvSpPr txBox="1"/>
          <p:nvPr/>
        </p:nvSpPr>
        <p:spPr>
          <a:xfrm>
            <a:off x="652252" y="1691068"/>
            <a:ext cx="2775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9DA3B"/>
              </a:solidFill>
              <a:latin typeface="Avant Garde"/>
            </a:endParaRPr>
          </a:p>
          <a:p>
            <a:pPr algn="ctr"/>
            <a:r>
              <a:rPr lang="en-GB" dirty="0">
                <a:solidFill>
                  <a:srgbClr val="07BB37"/>
                </a:solidFill>
                <a:latin typeface="Avant Garde"/>
              </a:rPr>
              <a:t>Delivers the tools all businesses require to ensure compliance with their responsibilities to humanity.</a:t>
            </a:r>
          </a:p>
          <a:p>
            <a:endParaRPr lang="en-GB" dirty="0">
              <a:latin typeface="Avant Garde"/>
            </a:endParaRPr>
          </a:p>
        </p:txBody>
      </p:sp>
      <p:pic>
        <p:nvPicPr>
          <p:cNvPr id="13" name="Picture 12" descr="A hand touching a small plant">
            <a:extLst>
              <a:ext uri="{FF2B5EF4-FFF2-40B4-BE49-F238E27FC236}">
                <a16:creationId xmlns:a16="http://schemas.microsoft.com/office/drawing/2014/main" id="{E06A1918-4B35-BCA5-E749-7496906A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32" y="3792436"/>
            <a:ext cx="2696223" cy="1797482"/>
          </a:xfrm>
          <a:prstGeom prst="rect">
            <a:avLst/>
          </a:prstGeom>
          <a:ln>
            <a:solidFill>
              <a:srgbClr val="F9DA3B"/>
            </a:solidFill>
          </a:ln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DB025F8-509E-8C16-C30C-C5E2178E0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774" y="1481215"/>
            <a:ext cx="1476740" cy="419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BCA7E-F119-44BD-36D6-7FC18A13F0C5}"/>
              </a:ext>
            </a:extLst>
          </p:cNvPr>
          <p:cNvSpPr txBox="1"/>
          <p:nvPr/>
        </p:nvSpPr>
        <p:spPr>
          <a:xfrm>
            <a:off x="6212937" y="6306105"/>
            <a:ext cx="32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9DA3B"/>
                </a:solidFill>
                <a:latin typeface="Avant Garde"/>
              </a:rPr>
              <a:t>Environment, Social, 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78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EFC4C5F7E294A8DDEBE31E9B22B9E" ma:contentTypeVersion="14" ma:contentTypeDescription="Create a new document." ma:contentTypeScope="" ma:versionID="9b8219a7806d3489896e593629bf6243">
  <xsd:schema xmlns:xsd="http://www.w3.org/2001/XMLSchema" xmlns:xs="http://www.w3.org/2001/XMLSchema" xmlns:p="http://schemas.microsoft.com/office/2006/metadata/properties" xmlns:ns2="423c2c60-0d25-4cd7-aa77-6b4306d81523" xmlns:ns3="6f8ef688-1475-46e1-81f6-6315be026761" targetNamespace="http://schemas.microsoft.com/office/2006/metadata/properties" ma:root="true" ma:fieldsID="7c95259b493fd82dab72b641b49d46f4" ns2:_="" ns3:_="">
    <xsd:import namespace="423c2c60-0d25-4cd7-aa77-6b4306d81523"/>
    <xsd:import namespace="6f8ef688-1475-46e1-81f6-6315be0267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c2c60-0d25-4cd7-aa77-6b4306d81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4b623e8-97a8-46fc-82f4-f19c970f4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ef688-1475-46e1-81f6-6315be02676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d28a961-6d04-4552-9608-8f387c80e7ce}" ma:internalName="TaxCatchAll" ma:showField="CatchAllData" ma:web="6f8ef688-1475-46e1-81f6-6315be0267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3c2c60-0d25-4cd7-aa77-6b4306d81523">
      <Terms xmlns="http://schemas.microsoft.com/office/infopath/2007/PartnerControls"/>
    </lcf76f155ced4ddcb4097134ff3c332f>
    <TaxCatchAll xmlns="6f8ef688-1475-46e1-81f6-6315be026761" xsi:nil="true"/>
  </documentManagement>
</p:properties>
</file>

<file path=customXml/itemProps1.xml><?xml version="1.0" encoding="utf-8"?>
<ds:datastoreItem xmlns:ds="http://schemas.openxmlformats.org/officeDocument/2006/customXml" ds:itemID="{1DA500FC-B263-4D12-98A9-B9B6E9F4678E}"/>
</file>

<file path=customXml/itemProps2.xml><?xml version="1.0" encoding="utf-8"?>
<ds:datastoreItem xmlns:ds="http://schemas.openxmlformats.org/officeDocument/2006/customXml" ds:itemID="{751164CC-6C59-4625-8E8A-D25C395B4B7F}"/>
</file>

<file path=customXml/itemProps3.xml><?xml version="1.0" encoding="utf-8"?>
<ds:datastoreItem xmlns:ds="http://schemas.openxmlformats.org/officeDocument/2006/customXml" ds:itemID="{E48954F3-3165-4EF2-B988-FEED6A25A299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Avant Garde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Dalton</dc:creator>
  <cp:lastModifiedBy>Christopher Dalton</cp:lastModifiedBy>
  <cp:revision>1</cp:revision>
  <dcterms:created xsi:type="dcterms:W3CDTF">2024-02-20T10:34:54Z</dcterms:created>
  <dcterms:modified xsi:type="dcterms:W3CDTF">2024-02-20T11:04:29Z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0x010100456EFC4C5F7E294A8DDEBE31E9B22B9E</vt:lpwstr>
  </property>
</Properties>
</file>